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6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ABC5B34-8492-4B27-B21B-90DD7BF8B502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2C416B-4457-4DDE-A81F-00A41611ED82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5B34-8492-4B27-B21B-90DD7BF8B502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C416B-4457-4DDE-A81F-00A41611E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5B34-8492-4B27-B21B-90DD7BF8B502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C416B-4457-4DDE-A81F-00A41611E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5B34-8492-4B27-B21B-90DD7BF8B502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C416B-4457-4DDE-A81F-00A41611E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5B34-8492-4B27-B21B-90DD7BF8B502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C416B-4457-4DDE-A81F-00A41611E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5B34-8492-4B27-B21B-90DD7BF8B502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C416B-4457-4DDE-A81F-00A41611ED8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5B34-8492-4B27-B21B-90DD7BF8B502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C416B-4457-4DDE-A81F-00A41611E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5B34-8492-4B27-B21B-90DD7BF8B502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C416B-4457-4DDE-A81F-00A41611E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5B34-8492-4B27-B21B-90DD7BF8B502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C416B-4457-4DDE-A81F-00A41611E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5B34-8492-4B27-B21B-90DD7BF8B502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C416B-4457-4DDE-A81F-00A41611ED82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5B34-8492-4B27-B21B-90DD7BF8B502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C416B-4457-4DDE-A81F-00A41611E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ABC5B34-8492-4B27-B21B-90DD7BF8B502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62C416B-4457-4DDE-A81F-00A41611ED8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nfed.org/mobi/david-a-kolb-on-experiential-learning/" TargetMode="External"/><Relationship Id="rId2" Type="http://schemas.openxmlformats.org/officeDocument/2006/relationships/hyperlink" Target="http://en.wikipedia.org/wiki/Learning_style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vark-learn.com/english/page.asp?p=categories" TargetMode="External"/><Relationship Id="rId4" Type="http://schemas.openxmlformats.org/officeDocument/2006/relationships/hyperlink" Target="http://web.cortland.edu/andersmd/learning/gregorc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Learning Styles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Kit Wilson</a:t>
            </a:r>
          </a:p>
          <a:p>
            <a:r>
              <a:rPr lang="en-US" dirty="0"/>
              <a:t> </a:t>
            </a:r>
            <a:r>
              <a:rPr lang="en-US" dirty="0" smtClean="0"/>
              <a:t>    Trevor Gascoigne</a:t>
            </a:r>
          </a:p>
          <a:p>
            <a:r>
              <a:rPr lang="en-US" dirty="0"/>
              <a:t> </a:t>
            </a:r>
            <a:r>
              <a:rPr lang="en-US" dirty="0" smtClean="0"/>
              <a:t>    Ken </a:t>
            </a:r>
            <a:r>
              <a:rPr lang="en-US" dirty="0" err="1" smtClean="0"/>
              <a:t>Komonko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4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hlinkClick r:id="rId2"/>
              </a:rPr>
              <a:t> http://en.wikipedia.org/wiki/Learning_styles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http://infed.org/mobi/david-a-kolb-on-experiential-learning/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http://web.cortland.edu/andersmd/learning/gregorc.htm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http://www.vark-learn.com/english/page.asp?p=categories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8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Learning Styles?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way an individual acquires and processes information in learning situations... (Wikipedia.org)</a:t>
            </a:r>
          </a:p>
          <a:p>
            <a:endParaRPr lang="en-US" dirty="0" smtClean="0"/>
          </a:p>
          <a:p>
            <a:r>
              <a:rPr lang="en-US" dirty="0" smtClean="0"/>
              <a:t>The idea of individualized learning originated in the 1970"s.</a:t>
            </a:r>
          </a:p>
          <a:p>
            <a:endParaRPr lang="en-US" dirty="0" smtClean="0"/>
          </a:p>
          <a:p>
            <a:r>
              <a:rPr lang="en-US" dirty="0" smtClean="0"/>
              <a:t>Examples may include Auditory and Visual learners.(VAK/VARK)</a:t>
            </a:r>
          </a:p>
        </p:txBody>
      </p:sp>
    </p:spTree>
    <p:extLst>
      <p:ext uri="{BB962C8B-B14F-4D97-AF65-F5344CB8AC3E}">
        <p14:creationId xmlns:p14="http://schemas.microsoft.com/office/powerpoint/2010/main" val="344635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are Learning Styles important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Adapting different teaching methods for specific learning styles is alleged to provide better learning outcomes</a:t>
            </a:r>
          </a:p>
          <a:p>
            <a:r>
              <a:rPr lang="en-US" dirty="0" smtClean="0"/>
              <a:t>If </a:t>
            </a:r>
            <a:r>
              <a:rPr lang="en-US" dirty="0"/>
              <a:t>you know your student's learning style, you will be better equipped </a:t>
            </a:r>
            <a:r>
              <a:rPr lang="en-US" dirty="0" smtClean="0"/>
              <a:t>to teach </a:t>
            </a:r>
            <a:r>
              <a:rPr lang="en-US" dirty="0"/>
              <a:t>them.</a:t>
            </a:r>
          </a:p>
          <a:p>
            <a:r>
              <a:rPr lang="en-US" dirty="0"/>
              <a:t>You will be better prepared for the choice of specific curriculum.</a:t>
            </a:r>
          </a:p>
        </p:txBody>
      </p:sp>
    </p:spTree>
    <p:extLst>
      <p:ext uri="{BB962C8B-B14F-4D97-AF65-F5344CB8AC3E}">
        <p14:creationId xmlns:p14="http://schemas.microsoft.com/office/powerpoint/2010/main" val="371055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Examples and History of Learning Style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David Kolb's theory</a:t>
            </a:r>
          </a:p>
          <a:p>
            <a:endParaRPr lang="en-US" dirty="0"/>
          </a:p>
          <a:p>
            <a:r>
              <a:rPr lang="en-US" dirty="0" err="1"/>
              <a:t>Gregorc's</a:t>
            </a:r>
            <a:r>
              <a:rPr lang="en-US" dirty="0"/>
              <a:t> model</a:t>
            </a:r>
          </a:p>
          <a:p>
            <a:endParaRPr lang="en-US" dirty="0"/>
          </a:p>
          <a:p>
            <a:r>
              <a:rPr lang="en-US" dirty="0"/>
              <a:t>Fleming's VAK/VARK </a:t>
            </a:r>
            <a:r>
              <a:rPr lang="en-US" dirty="0" smtClean="0"/>
              <a:t>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87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David Kolb's theory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Kolb’s model use 4 modes to engage learning: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1. </a:t>
            </a:r>
            <a:r>
              <a:rPr lang="en-US" dirty="0" err="1" smtClean="0"/>
              <a:t>Converger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2. </a:t>
            </a:r>
            <a:r>
              <a:rPr lang="en-US" dirty="0" err="1" smtClean="0"/>
              <a:t>Diverger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3. Assimilator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4. Accommodator</a:t>
            </a:r>
          </a:p>
        </p:txBody>
      </p:sp>
    </p:spTree>
    <p:extLst>
      <p:ext uri="{BB962C8B-B14F-4D97-AF65-F5344CB8AC3E}">
        <p14:creationId xmlns:p14="http://schemas.microsoft.com/office/powerpoint/2010/main" val="31460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Gregorc's</a:t>
            </a:r>
            <a:r>
              <a:rPr lang="en-US" dirty="0"/>
              <a:t> model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Gregorc’s</a:t>
            </a:r>
            <a:r>
              <a:rPr lang="en-US" dirty="0" smtClean="0"/>
              <a:t> model </a:t>
            </a:r>
            <a:r>
              <a:rPr lang="en-US" dirty="0"/>
              <a:t>is based on the how the mind works and </a:t>
            </a:r>
            <a:r>
              <a:rPr lang="en-US" dirty="0" smtClean="0"/>
              <a:t>what </a:t>
            </a:r>
            <a:r>
              <a:rPr lang="en-US" dirty="0"/>
              <a:t>makes sense to </a:t>
            </a:r>
            <a:r>
              <a:rPr lang="en-US" dirty="0" smtClean="0"/>
              <a:t>us (how we perceive the world).</a:t>
            </a:r>
            <a:endParaRPr lang="en-US" dirty="0"/>
          </a:p>
          <a:p>
            <a:r>
              <a:rPr lang="en-US" dirty="0" smtClean="0"/>
              <a:t>It is based on 4 qualities: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1. concrete sequential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2. concrete random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3. abstract sequential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4. abstract random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53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Fleming's VAK/VARK model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commonly used in education today.</a:t>
            </a:r>
          </a:p>
          <a:p>
            <a:r>
              <a:rPr lang="en-US" dirty="0" smtClean="0"/>
              <a:t>Uses four types of learning styles</a:t>
            </a:r>
          </a:p>
          <a:p>
            <a:r>
              <a:rPr lang="en-US" dirty="0" smtClean="0"/>
              <a:t>1. Visual learners(sight): watching demonstrations and videos.</a:t>
            </a:r>
          </a:p>
          <a:p>
            <a:r>
              <a:rPr lang="en-US" dirty="0" smtClean="0"/>
              <a:t>2. Auditory learners(listening): listening for key works in a lecture or discussion.</a:t>
            </a:r>
          </a:p>
          <a:p>
            <a:r>
              <a:rPr lang="en-US" dirty="0" smtClean="0"/>
              <a:t>3. Reading/writing preference learners.</a:t>
            </a:r>
          </a:p>
          <a:p>
            <a:r>
              <a:rPr lang="en-US" dirty="0" smtClean="0"/>
              <a:t>4. Kinesthetic learners(touch): via experience moving, touching and doing.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95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Conclusion/ 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theory learning styles may work but may not work in real-world situations, however it does not mean learning styles have no value.</a:t>
            </a:r>
          </a:p>
          <a:p>
            <a:r>
              <a:rPr lang="en-US" dirty="0" smtClean="0"/>
              <a:t>Teaching to a variety of learning styles may make students more comfortable which may provide better results.</a:t>
            </a:r>
          </a:p>
          <a:p>
            <a:r>
              <a:rPr lang="en-US" dirty="0" smtClean="0"/>
              <a:t>I can provide a enriched learning experience for both the student and teacher.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09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Discussion/Comments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209800"/>
            <a:ext cx="8077200" cy="3508375"/>
          </a:xfrm>
        </p:spPr>
      </p:pic>
    </p:spTree>
    <p:extLst>
      <p:ext uri="{BB962C8B-B14F-4D97-AF65-F5344CB8AC3E}">
        <p14:creationId xmlns:p14="http://schemas.microsoft.com/office/powerpoint/2010/main" val="64735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224</TotalTime>
  <Words>325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Learning Styles</vt:lpstr>
      <vt:lpstr>What are Learning Styles?</vt:lpstr>
      <vt:lpstr>Why are Learning Styles important?</vt:lpstr>
      <vt:lpstr>Examples and History of Learning Style Models</vt:lpstr>
      <vt:lpstr>David Kolb's theory </vt:lpstr>
      <vt:lpstr>Gregorc's model </vt:lpstr>
      <vt:lpstr>Fleming's VAK/VARK model </vt:lpstr>
      <vt:lpstr>Conclusion/ Observations</vt:lpstr>
      <vt:lpstr>Discussion/Comments</vt:lpstr>
      <vt:lpstr>Resources</vt:lpstr>
    </vt:vector>
  </TitlesOfParts>
  <Company>Red River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learning Styles?</dc:title>
  <dc:creator>Workstation</dc:creator>
  <cp:lastModifiedBy>Workstation</cp:lastModifiedBy>
  <cp:revision>21</cp:revision>
  <dcterms:created xsi:type="dcterms:W3CDTF">2013-07-16T16:44:16Z</dcterms:created>
  <dcterms:modified xsi:type="dcterms:W3CDTF">2013-07-17T14:13:23Z</dcterms:modified>
</cp:coreProperties>
</file>